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191250" cx="101917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S98Kl6mrS3MlL+RcnI2aGV50v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5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6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8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9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1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>
  <p:cSld name="Custom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jp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jp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urse Promo Image"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any Logo"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5143500"/>
            <a:ext cx="142875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2" title="A5_HR_Sales_Marketing_201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Introduction to Geography</a:t>
            </a:r>
            <a:endParaRPr/>
          </a:p>
        </p:txBody>
      </p:sp>
      <p:sp>
        <p:nvSpPr>
          <p:cNvPr id="20" name="Google Shape;20;p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21" name="Google Shape;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26" name="Google Shape;2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Physical Geography - Tectonic Hazards</a:t>
            </a:r>
            <a:endParaRPr/>
          </a:p>
        </p:txBody>
      </p:sp>
      <p:sp>
        <p:nvSpPr>
          <p:cNvPr id="29" name="Google Shape;29;p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0" name="Google Shape;3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35" name="Google Shape;3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Physical Geography - Weather and Climate</a:t>
            </a:r>
            <a:endParaRPr/>
          </a:p>
        </p:txBody>
      </p:sp>
      <p:sp>
        <p:nvSpPr>
          <p:cNvPr id="38" name="Google Shape;38;p4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9" name="Google Shape;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44" name="Google Shape;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6" name="Google Shape;46;p5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Physical Geography - Rivers and Coasts</a:t>
            </a:r>
            <a:endParaRPr/>
          </a:p>
        </p:txBody>
      </p:sp>
      <p:sp>
        <p:nvSpPr>
          <p:cNvPr id="47" name="Google Shape;47;p5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48" name="Google Shape;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53" name="Google Shape;5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6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5" name="Google Shape;55;p6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Human Geography - Urbanization</a:t>
            </a:r>
            <a:endParaRPr/>
          </a:p>
        </p:txBody>
      </p:sp>
      <p:sp>
        <p:nvSpPr>
          <p:cNvPr id="56" name="Google Shape;56;p6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57" name="Google Shape;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 title="Create_an_image_showcasing_biomass_energy_as_a_renewable_energ_cf1a46ce-0f51-47c4-bdbb-cf4c92ea10e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4" name="Google Shape;64;p7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Human Geography - Population</a:t>
            </a:r>
            <a:endParaRPr/>
          </a:p>
        </p:txBody>
      </p:sp>
      <p:sp>
        <p:nvSpPr>
          <p:cNvPr id="65" name="Google Shape;65;p7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66" name="Google Shape;6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8" title="Production_17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Human Geography - Economic Development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75" name="Google Shape;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80" name="Google Shape;8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2" name="Google Shape;82;p9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Environmental Geography - Resource Management</a:t>
            </a:r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 title="Create_an_image_illustrating_how_monitoring_reduces_risks_from_978af953-d965-498e-96e9-5d582bcb6cb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Environmental Geography - Climate Change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93" name="Google Shape;9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1" title="Learning_26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0" name="Google Shape;100;p11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Geographical Skills - Map Reading</a:t>
            </a:r>
            <a:endParaRPr/>
          </a:p>
        </p:txBody>
      </p:sp>
      <p:sp>
        <p:nvSpPr>
          <p:cNvPr id="101" name="Google Shape;101;p11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02" name="Google Shape;10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107" name="Google Shape;10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9" name="Google Shape;109;p1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Geographical Skills - Data Analysis</a:t>
            </a:r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11" name="Google Shape;1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116" name="Google Shape;11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Fieldwork and Investigation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20" name="Google Shape;1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eme23">
  <a:themeElements>
    <a:clrScheme name="Theme2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2025-12-08T16:35:59Z</dcterms:created>
  <dc:creator>Open eLMS AI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